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e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Nível um</a:t>
            </a:r>
            <a:endParaRPr sz="3200"/>
          </a:p>
          <a:p>
            <a:pPr lvl="1">
              <a:defRPr sz="1800"/>
            </a:pPr>
            <a:r>
              <a:rPr sz="3200"/>
              <a:t>Nível dois</a:t>
            </a:r>
            <a:endParaRPr sz="3200"/>
          </a:p>
          <a:p>
            <a:pPr lvl="2">
              <a:defRPr sz="1800"/>
            </a:pPr>
            <a:r>
              <a:rPr sz="3200"/>
              <a:t>Nível três</a:t>
            </a:r>
            <a:endParaRPr sz="3200"/>
          </a:p>
          <a:p>
            <a:pPr lvl="3">
              <a:defRPr sz="1800"/>
            </a:pPr>
            <a:r>
              <a:rPr sz="3200"/>
              <a:t>Nível quatro</a:t>
            </a:r>
            <a:endParaRPr sz="3200"/>
          </a:p>
          <a:p>
            <a:pPr lvl="4">
              <a:defRPr sz="1800"/>
            </a:pPr>
            <a:r>
              <a:rPr sz="3200"/>
              <a:t>Nível cinco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graf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Nível um</a:t>
            </a:r>
            <a:endParaRPr sz="3200"/>
          </a:p>
          <a:p>
            <a:pPr lvl="1">
              <a:defRPr sz="1800"/>
            </a:pPr>
            <a:r>
              <a:rPr sz="3200"/>
              <a:t>Nível dois</a:t>
            </a:r>
            <a:endParaRPr sz="3200"/>
          </a:p>
          <a:p>
            <a:pPr lvl="2">
              <a:defRPr sz="1800"/>
            </a:pPr>
            <a:r>
              <a:rPr sz="3200"/>
              <a:t>Nível três</a:t>
            </a:r>
            <a:endParaRPr sz="3200"/>
          </a:p>
          <a:p>
            <a:pPr lvl="3">
              <a:defRPr sz="1800"/>
            </a:pPr>
            <a:r>
              <a:rPr sz="3200"/>
              <a:t>Nível quatro</a:t>
            </a:r>
            <a:endParaRPr sz="3200"/>
          </a:p>
          <a:p>
            <a:pPr lvl="4">
              <a:defRPr sz="1800"/>
            </a:pPr>
            <a:r>
              <a:rPr sz="3200"/>
              <a:t>Nível cinco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- Ce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Texto do título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Nível um</a:t>
            </a:r>
            <a:endParaRPr sz="3200"/>
          </a:p>
          <a:p>
            <a:pPr lvl="1">
              <a:defRPr sz="1800"/>
            </a:pPr>
            <a:r>
              <a:rPr sz="3200"/>
              <a:t>Nível dois</a:t>
            </a:r>
            <a:endParaRPr sz="3200"/>
          </a:p>
          <a:p>
            <a:pPr lvl="2">
              <a:defRPr sz="1800"/>
            </a:pPr>
            <a:r>
              <a:rPr sz="3200"/>
              <a:t>Nível três</a:t>
            </a:r>
            <a:endParaRPr sz="3200"/>
          </a:p>
          <a:p>
            <a:pPr lvl="3">
              <a:defRPr sz="1800"/>
            </a:pPr>
            <a:r>
              <a:rPr sz="3200"/>
              <a:t>Nível quatro</a:t>
            </a:r>
            <a:endParaRPr sz="3200"/>
          </a:p>
          <a:p>
            <a:pPr lvl="4">
              <a:defRPr sz="1800"/>
            </a:pPr>
            <a:r>
              <a:rPr sz="3200"/>
              <a:t>Nível cinco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- To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e alín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Nível um</a:t>
            </a:r>
            <a:endParaRPr sz="3600"/>
          </a:p>
          <a:p>
            <a:pPr lvl="1">
              <a:defRPr sz="1800"/>
            </a:pPr>
            <a:r>
              <a:rPr sz="3600"/>
              <a:t>Nível dois</a:t>
            </a:r>
            <a:endParaRPr sz="3600"/>
          </a:p>
          <a:p>
            <a:pPr lvl="2">
              <a:defRPr sz="1800"/>
            </a:pPr>
            <a:r>
              <a:rPr sz="3600"/>
              <a:t>Nível três</a:t>
            </a:r>
            <a:endParaRPr sz="3600"/>
          </a:p>
          <a:p>
            <a:pPr lvl="3">
              <a:defRPr sz="1800"/>
            </a:pPr>
            <a:r>
              <a:rPr sz="3600"/>
              <a:t>Nível quatro</a:t>
            </a:r>
            <a:endParaRPr sz="3600"/>
          </a:p>
          <a:p>
            <a:pPr lvl="4">
              <a:defRPr sz="1800"/>
            </a:pPr>
            <a:r>
              <a:rPr sz="3600"/>
              <a:t>Nível cinco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, alíneas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Nível um</a:t>
            </a:r>
            <a:endParaRPr sz="2800"/>
          </a:p>
          <a:p>
            <a:pPr lvl="1">
              <a:defRPr sz="1800"/>
            </a:pPr>
            <a:r>
              <a:rPr sz="2800"/>
              <a:t>Nível dois</a:t>
            </a:r>
            <a:endParaRPr sz="2800"/>
          </a:p>
          <a:p>
            <a:pPr lvl="2">
              <a:defRPr sz="1800"/>
            </a:pPr>
            <a:r>
              <a:rPr sz="2800"/>
              <a:t>Nível três</a:t>
            </a:r>
            <a:endParaRPr sz="2800"/>
          </a:p>
          <a:p>
            <a:pPr lvl="3">
              <a:defRPr sz="1800"/>
            </a:pPr>
            <a:r>
              <a:rPr sz="2800"/>
              <a:t>Nível quatro</a:t>
            </a:r>
            <a:endParaRPr sz="2800"/>
          </a:p>
          <a:p>
            <a:pPr lvl="4">
              <a:defRPr sz="1800"/>
            </a:pPr>
            <a:r>
              <a:rPr sz="2800"/>
              <a:t>Nível cinco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Alín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Nível um</a:t>
            </a:r>
            <a:endParaRPr sz="3600"/>
          </a:p>
          <a:p>
            <a:pPr lvl="1">
              <a:defRPr sz="1800"/>
            </a:pPr>
            <a:r>
              <a:rPr sz="3600"/>
              <a:t>Nível dois</a:t>
            </a:r>
            <a:endParaRPr sz="3600"/>
          </a:p>
          <a:p>
            <a:pPr lvl="2">
              <a:defRPr sz="1800"/>
            </a:pPr>
            <a:r>
              <a:rPr sz="3600"/>
              <a:t>Nível três</a:t>
            </a:r>
            <a:endParaRPr sz="3600"/>
          </a:p>
          <a:p>
            <a:pPr lvl="3">
              <a:defRPr sz="1800"/>
            </a:pPr>
            <a:r>
              <a:rPr sz="3600"/>
              <a:t>Nível quatro</a:t>
            </a:r>
            <a:endParaRPr sz="3600"/>
          </a:p>
          <a:p>
            <a:pPr lvl="4">
              <a:defRPr sz="1800"/>
            </a:pPr>
            <a:r>
              <a:rPr sz="3600"/>
              <a:t>Nível cinco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Foto - 3 Aci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Texto do título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Nível um</a:t>
            </a:r>
            <a:endParaRPr sz="3600"/>
          </a:p>
          <a:p>
            <a:pPr lvl="1">
              <a:defRPr sz="1800"/>
            </a:pPr>
            <a:r>
              <a:rPr sz="3600"/>
              <a:t>Nível dois</a:t>
            </a:r>
            <a:endParaRPr sz="3600"/>
          </a:p>
          <a:p>
            <a:pPr lvl="2">
              <a:defRPr sz="1800"/>
            </a:pPr>
            <a:r>
              <a:rPr sz="3600"/>
              <a:t>Nível três</a:t>
            </a:r>
            <a:endParaRPr sz="3600"/>
          </a:p>
          <a:p>
            <a:pPr lvl="3">
              <a:defRPr sz="1800"/>
            </a:pPr>
            <a:r>
              <a:rPr sz="3600"/>
              <a:t>Nível quatro</a:t>
            </a:r>
            <a:endParaRPr sz="3600"/>
          </a:p>
          <a:p>
            <a:pPr lvl="4">
              <a:defRPr sz="1800"/>
            </a:pPr>
            <a:r>
              <a:rPr sz="3600"/>
              <a:t>Nível cinco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15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66351" y="1436871"/>
            <a:ext cx="6883907" cy="7159425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Shape 33"/>
          <p:cNvSpPr/>
          <p:nvPr/>
        </p:nvSpPr>
        <p:spPr>
          <a:xfrm>
            <a:off x="8963346" y="1873250"/>
            <a:ext cx="3604912" cy="283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Amo</a:t>
            </a:r>
            <a:endParaRPr sz="3600"/>
          </a:p>
          <a:p>
            <a:pPr lvl="0">
              <a:defRPr sz="1800"/>
            </a:pPr>
            <a:r>
              <a:rPr sz="3600"/>
              <a:t>Mão</a:t>
            </a:r>
            <a:endParaRPr sz="3600"/>
          </a:p>
          <a:p>
            <a:pPr lvl="0">
              <a:defRPr sz="1800"/>
            </a:pPr>
            <a:r>
              <a:rPr sz="3600"/>
              <a:t>Omã</a:t>
            </a:r>
            <a:endParaRPr sz="3600"/>
          </a:p>
          <a:p>
            <a:pPr lvl="0">
              <a:defRPr sz="1800"/>
            </a:pPr>
            <a:r>
              <a:rPr sz="3600"/>
              <a:t>Mamão</a:t>
            </a:r>
            <a:endParaRPr sz="3600"/>
          </a:p>
          <a:p>
            <a:pPr lvl="0">
              <a:defRPr sz="1800"/>
            </a:pPr>
            <a:r>
              <a:rPr sz="3600"/>
              <a:t>Mamoa</a:t>
            </a:r>
          </a:p>
        </p:txBody>
      </p:sp>
      <p:sp>
        <p:nvSpPr>
          <p:cNvPr id="34" name="Shape 34"/>
          <p:cNvSpPr/>
          <p:nvPr/>
        </p:nvSpPr>
        <p:spPr>
          <a:xfrm flipH="1" flipV="1">
            <a:off x="4775199" y="1295401"/>
            <a:ext cx="1250416" cy="7442197"/>
          </a:xfrm>
          <a:prstGeom prst="line">
            <a:avLst/>
          </a:prstGeom>
          <a:ln w="12700">
            <a:solidFill>
              <a:srgbClr val="1A931F"/>
            </a:solidFill>
            <a:miter lim="400000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35" name="Shape 35"/>
          <p:cNvSpPr/>
          <p:nvPr/>
        </p:nvSpPr>
        <p:spPr>
          <a:xfrm>
            <a:off x="5886348" y="8642350"/>
            <a:ext cx="368504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a</a:t>
            </a:r>
          </a:p>
        </p:txBody>
      </p:sp>
      <p:sp>
        <p:nvSpPr>
          <p:cNvPr id="36" name="Shape 36"/>
          <p:cNvSpPr/>
          <p:nvPr/>
        </p:nvSpPr>
        <p:spPr>
          <a:xfrm>
            <a:off x="8949575" y="6711950"/>
            <a:ext cx="3632454" cy="1739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3600"/>
              <a:t>Two symmetries:</a:t>
            </a:r>
            <a:endParaRPr sz="3600"/>
          </a:p>
          <a:p>
            <a:pPr lvl="0" algn="l">
              <a:defRPr sz="1800"/>
            </a:pPr>
            <a:r>
              <a:rPr sz="3600"/>
              <a:t>- Reflection on </a:t>
            </a:r>
            <a:r>
              <a:rPr sz="3600">
                <a:solidFill>
                  <a:srgbClr val="A6AAA9"/>
                </a:solidFill>
              </a:rPr>
              <a:t>a</a:t>
            </a:r>
            <a:endParaRPr sz="3600"/>
          </a:p>
          <a:p>
            <a:pPr lvl="0" algn="l">
              <a:defRPr sz="1800"/>
            </a:pPr>
            <a:r>
              <a:rPr sz="3600"/>
              <a:t>- Identity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15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066351" y="1436871"/>
            <a:ext cx="6883907" cy="7159425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Shape 39"/>
          <p:cNvSpPr/>
          <p:nvPr/>
        </p:nvSpPr>
        <p:spPr>
          <a:xfrm>
            <a:off x="8937946" y="3600450"/>
            <a:ext cx="3604912" cy="2832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Find a word in english that has as many </a:t>
            </a:r>
            <a:endParaRPr sz="3600"/>
          </a:p>
          <a:p>
            <a:pPr lvl="0">
              <a:defRPr sz="1800"/>
            </a:pPr>
            <a:r>
              <a:rPr sz="3600"/>
              <a:t>symmetries</a:t>
            </a:r>
            <a:endParaRPr sz="3600"/>
          </a:p>
          <a:p>
            <a:pPr lvl="0">
              <a:defRPr sz="1800"/>
            </a:pPr>
            <a:r>
              <a:rPr sz="3600"/>
              <a:t>as possible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image15.tif"/>
          <p:cNvPicPr/>
          <p:nvPr/>
        </p:nvPicPr>
        <p:blipFill>
          <a:blip r:embed="rId2">
            <a:extLst/>
          </a:blip>
          <a:srcRect l="624" t="625" r="625" b="625"/>
          <a:stretch>
            <a:fillRect/>
          </a:stretch>
        </p:blipFill>
        <p:spPr>
          <a:xfrm>
            <a:off x="6095468" y="2059610"/>
            <a:ext cx="6350356" cy="6604522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Shape 42"/>
          <p:cNvSpPr/>
          <p:nvPr/>
        </p:nvSpPr>
        <p:spPr>
          <a:xfrm>
            <a:off x="1739064" y="942209"/>
            <a:ext cx="5370582" cy="883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Points given</a:t>
            </a:r>
            <a:endParaRPr sz="3600"/>
          </a:p>
          <a:p>
            <a:pPr lvl="0">
              <a:defRPr sz="1800"/>
            </a:pPr>
            <a:endParaRPr sz="3600"/>
          </a:p>
          <a:p>
            <a:pPr lvl="0">
              <a:defRPr sz="1800"/>
            </a:pPr>
            <a:r>
              <a:rPr sz="3600"/>
              <a:t> multiply the symmetries </a:t>
            </a:r>
            <a:endParaRPr sz="3600"/>
          </a:p>
          <a:p>
            <a:pPr lvl="0">
              <a:defRPr sz="1800"/>
            </a:pPr>
            <a:r>
              <a:rPr sz="3600"/>
              <a:t>by:</a:t>
            </a:r>
            <a:endParaRPr sz="3600"/>
          </a:p>
          <a:p>
            <a:pPr lvl="0">
              <a:defRPr sz="1800"/>
            </a:pPr>
            <a:r>
              <a:rPr sz="3600"/>
              <a:t> the number of different letters in the word,</a:t>
            </a:r>
            <a:endParaRPr sz="3600"/>
          </a:p>
          <a:p>
            <a:pPr lvl="0">
              <a:defRPr sz="1800"/>
            </a:pPr>
            <a:r>
              <a:rPr sz="3600"/>
              <a:t>subtracted by </a:t>
            </a:r>
            <a:endParaRPr sz="3600"/>
          </a:p>
          <a:p>
            <a:pPr lvl="0">
              <a:defRPr sz="1800"/>
            </a:pPr>
            <a:r>
              <a:rPr sz="3600"/>
              <a:t>1 if not in alphabetic order or if it </a:t>
            </a:r>
            <a:endParaRPr sz="3600"/>
          </a:p>
          <a:p>
            <a:pPr lvl="0">
              <a:defRPr sz="1800"/>
            </a:pPr>
            <a:r>
              <a:rPr sz="3600"/>
              <a:t>has repeated letters</a:t>
            </a:r>
            <a:endParaRPr sz="3600"/>
          </a:p>
          <a:p>
            <a:pPr lvl="0">
              <a:defRPr sz="1800"/>
            </a:pPr>
            <a:r>
              <a:rPr sz="3600"/>
              <a:t>Or by 2 if both of the above</a:t>
            </a:r>
            <a:endParaRPr sz="3600"/>
          </a:p>
          <a:p>
            <a:pPr lvl="0">
              <a:defRPr sz="1800"/>
            </a:pPr>
            <a:r>
              <a:rPr sz="3600"/>
              <a:t>Words with one letter count one point and with </a:t>
            </a:r>
            <a:endParaRPr sz="3600"/>
          </a:p>
          <a:p>
            <a:pPr lvl="0">
              <a:defRPr sz="1800"/>
            </a:pPr>
            <a:r>
              <a:rPr sz="3600"/>
              <a:t>two letters count 2 points.</a:t>
            </a:r>
            <a:endParaRPr sz="3600"/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50"/>
          <p:cNvGrpSpPr/>
          <p:nvPr/>
        </p:nvGrpSpPr>
        <p:grpSpPr>
          <a:xfrm>
            <a:off x="3912431" y="1463358"/>
            <a:ext cx="5619529" cy="7271712"/>
            <a:chOff x="0" y="0"/>
            <a:chExt cx="5619529" cy="7271712"/>
          </a:xfrm>
        </p:grpSpPr>
        <p:pic>
          <p:nvPicPr>
            <p:cNvPr id="44" name="image15.tif"/>
            <p:cNvPicPr/>
            <p:nvPr/>
          </p:nvPicPr>
          <p:blipFill>
            <a:blip r:embed="rId2">
              <a:extLst/>
            </a:blip>
            <a:srcRect l="0" t="0" r="0" b="0"/>
            <a:stretch>
              <a:fillRect/>
            </a:stretch>
          </p:blipFill>
          <p:spPr>
            <a:xfrm rot="125686">
              <a:off x="101157" y="97122"/>
              <a:ext cx="5417213" cy="56340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5" name="Shape 45"/>
            <p:cNvSpPr/>
            <p:nvPr/>
          </p:nvSpPr>
          <p:spPr>
            <a:xfrm>
              <a:off x="483949" y="1798168"/>
              <a:ext cx="4651628" cy="1"/>
            </a:xfrm>
            <a:prstGeom prst="line">
              <a:avLst/>
            </a:prstGeom>
            <a:noFill/>
            <a:ln w="12700" cap="flat">
              <a:solidFill>
                <a:srgbClr val="1A931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46" name="Shape 46"/>
            <p:cNvSpPr/>
            <p:nvPr/>
          </p:nvSpPr>
          <p:spPr>
            <a:xfrm flipV="1">
              <a:off x="3691906" y="1819426"/>
              <a:ext cx="1360415" cy="3613603"/>
            </a:xfrm>
            <a:prstGeom prst="line">
              <a:avLst/>
            </a:prstGeom>
            <a:noFill/>
            <a:ln w="12700" cap="flat">
              <a:solidFill>
                <a:srgbClr val="1A931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47" name="Shape 47"/>
            <p:cNvSpPr/>
            <p:nvPr/>
          </p:nvSpPr>
          <p:spPr>
            <a:xfrm flipH="1" flipV="1">
              <a:off x="462689" y="1755662"/>
              <a:ext cx="1371041" cy="3677362"/>
            </a:xfrm>
            <a:prstGeom prst="line">
              <a:avLst/>
            </a:prstGeom>
            <a:noFill/>
            <a:ln w="12700" cap="flat">
              <a:solidFill>
                <a:srgbClr val="1A931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48" name="Shape 48"/>
            <p:cNvSpPr/>
            <p:nvPr/>
          </p:nvSpPr>
          <p:spPr>
            <a:xfrm>
              <a:off x="1854988" y="5454284"/>
              <a:ext cx="1909549" cy="1"/>
            </a:xfrm>
            <a:prstGeom prst="line">
              <a:avLst/>
            </a:prstGeom>
            <a:noFill/>
            <a:ln w="12700" cap="flat">
              <a:solidFill>
                <a:srgbClr val="1A931F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sp>
          <p:nvSpPr>
            <p:cNvPr id="49" name="Shape 49"/>
            <p:cNvSpPr/>
            <p:nvPr/>
          </p:nvSpPr>
          <p:spPr>
            <a:xfrm>
              <a:off x="1410643" y="6187631"/>
              <a:ext cx="2355387" cy="1084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1800"/>
              </a:pPr>
              <a:r>
                <a:rPr sz="3600"/>
                <a:t>2x4=8</a:t>
              </a:r>
            </a:p>
          </p:txBody>
        </p:sp>
      </p:grp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