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</p:sldIdLst>
  <p:sldSz cx="13004800" cy="9753600"/>
  <p:notesSz cx="6858000" cy="9144000"/>
  <p:defaultTextStyle>
    <a:lvl1pPr algn="ctr" defTabSz="584200">
      <a:defRPr sz="3600">
        <a:latin typeface="+mn-lt"/>
        <a:ea typeface="+mn-ea"/>
        <a:cs typeface="+mn-cs"/>
        <a:sym typeface="Helvetica Light"/>
      </a:defRPr>
    </a:lvl1pPr>
    <a:lvl2pPr indent="228600" algn="ctr" defTabSz="584200">
      <a:defRPr sz="3600">
        <a:latin typeface="+mn-lt"/>
        <a:ea typeface="+mn-ea"/>
        <a:cs typeface="+mn-cs"/>
        <a:sym typeface="Helvetica Light"/>
      </a:defRPr>
    </a:lvl2pPr>
    <a:lvl3pPr indent="457200" algn="ctr" defTabSz="584200">
      <a:defRPr sz="3600">
        <a:latin typeface="+mn-lt"/>
        <a:ea typeface="+mn-ea"/>
        <a:cs typeface="+mn-cs"/>
        <a:sym typeface="Helvetica Light"/>
      </a:defRPr>
    </a:lvl3pPr>
    <a:lvl4pPr indent="685800" algn="ctr" defTabSz="584200">
      <a:defRPr sz="3600">
        <a:latin typeface="+mn-lt"/>
        <a:ea typeface="+mn-ea"/>
        <a:cs typeface="+mn-cs"/>
        <a:sym typeface="Helvetica Light"/>
      </a:defRPr>
    </a:lvl4pPr>
    <a:lvl5pPr indent="914400" algn="ctr" defTabSz="584200">
      <a:defRPr sz="3600">
        <a:latin typeface="+mn-lt"/>
        <a:ea typeface="+mn-ea"/>
        <a:cs typeface="+mn-cs"/>
        <a:sym typeface="Helvetica Light"/>
      </a:defRPr>
    </a:lvl5pPr>
    <a:lvl6pPr indent="1143000" algn="ctr" defTabSz="584200">
      <a:defRPr sz="3600">
        <a:latin typeface="+mn-lt"/>
        <a:ea typeface="+mn-ea"/>
        <a:cs typeface="+mn-cs"/>
        <a:sym typeface="Helvetica Light"/>
      </a:defRPr>
    </a:lvl6pPr>
    <a:lvl7pPr indent="1371600" algn="ctr" defTabSz="584200">
      <a:defRPr sz="3600">
        <a:latin typeface="+mn-lt"/>
        <a:ea typeface="+mn-ea"/>
        <a:cs typeface="+mn-cs"/>
        <a:sym typeface="Helvetica Light"/>
      </a:defRPr>
    </a:lvl7pPr>
    <a:lvl8pPr indent="1600200" algn="ctr" defTabSz="584200">
      <a:defRPr sz="3600">
        <a:latin typeface="+mn-lt"/>
        <a:ea typeface="+mn-ea"/>
        <a:cs typeface="+mn-cs"/>
        <a:sym typeface="Helvetica Light"/>
      </a:defRPr>
    </a:lvl8pPr>
    <a:lvl9pPr indent="1828800" algn="ctr" defTabSz="584200">
      <a:defRPr sz="3600">
        <a:latin typeface="+mn-lt"/>
        <a:ea typeface="+mn-ea"/>
        <a:cs typeface="+mn-cs"/>
        <a:sym typeface="Helvetica Light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 b="def" i="def"/>
      <a:tcStyle>
        <a:tcBdr/>
        <a:fill>
          <a:solidFill>
            <a:srgbClr val="C3C2C2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CE5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 b="def" i="def"/>
      <a:tcStyle>
        <a:tcBdr/>
        <a:fill>
          <a:solidFill>
            <a:srgbClr val="DEDED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/Relationships>

</file>

<file path=ppt/media/image1.png>
</file>

<file path=ppt/media/image1.tif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30" name="Shape 30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1pPr>
    <a:lvl2pPr indent="2286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2pPr>
    <a:lvl3pPr indent="4572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3pPr>
    <a:lvl4pPr indent="6858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4pPr>
    <a:lvl5pPr indent="9144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5pPr>
    <a:lvl6pPr indent="11430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6pPr>
    <a:lvl7pPr indent="13716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7pPr>
    <a:lvl8pPr indent="16002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8pPr>
    <a:lvl9pPr indent="18288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ítulo e Sub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000"/>
              <a:t>Texto do título</a:t>
            </a:r>
          </a:p>
        </p:txBody>
      </p:sp>
      <p:sp>
        <p:nvSpPr>
          <p:cNvPr id="6" name="Shape 6"/>
          <p:cNvSpPr/>
          <p:nvPr>
            <p:ph type="body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Nível um</a:t>
            </a:r>
            <a:endParaRPr sz="3200"/>
          </a:p>
          <a:p>
            <a:pPr lvl="1">
              <a:defRPr sz="1800"/>
            </a:pPr>
            <a:r>
              <a:rPr sz="3200"/>
              <a:t>Nível dois</a:t>
            </a:r>
            <a:endParaRPr sz="3200"/>
          </a:p>
          <a:p>
            <a:pPr lvl="2">
              <a:defRPr sz="1800"/>
            </a:pPr>
            <a:r>
              <a:rPr sz="3200"/>
              <a:t>Nível três</a:t>
            </a:r>
            <a:endParaRPr sz="3200"/>
          </a:p>
          <a:p>
            <a:pPr lvl="3">
              <a:defRPr sz="1800"/>
            </a:pPr>
            <a:r>
              <a:rPr sz="3200"/>
              <a:t>Nível quatro</a:t>
            </a:r>
            <a:endParaRPr sz="3200"/>
          </a:p>
          <a:p>
            <a:pPr lvl="4">
              <a:defRPr sz="1800"/>
            </a:pPr>
            <a:r>
              <a:rPr sz="3200"/>
              <a:t>Nível cinco</a:t>
            </a:r>
          </a:p>
        </p:txBody>
      </p:sp>
    </p:spTree>
  </p:cSld>
  <p:clrMapOvr>
    <a:masterClrMapping/>
  </p:clrMapOvr>
  <p:transition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Cit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Fotograf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F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000"/>
              <a:t>Texto do título</a:t>
            </a:r>
          </a:p>
        </p:txBody>
      </p:sp>
      <p:sp>
        <p:nvSpPr>
          <p:cNvPr id="9" name="Shape 9"/>
          <p:cNvSpPr/>
          <p:nvPr>
            <p:ph type="body" idx="1"/>
          </p:nvPr>
        </p:nvSpPr>
        <p:spPr>
          <a:xfrm>
            <a:off x="1270000" y="81915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Nível um</a:t>
            </a:r>
            <a:endParaRPr sz="3200"/>
          </a:p>
          <a:p>
            <a:pPr lvl="1">
              <a:defRPr sz="1800"/>
            </a:pPr>
            <a:r>
              <a:rPr sz="3200"/>
              <a:t>Nível dois</a:t>
            </a:r>
            <a:endParaRPr sz="3200"/>
          </a:p>
          <a:p>
            <a:pPr lvl="2">
              <a:defRPr sz="1800"/>
            </a:pPr>
            <a:r>
              <a:rPr sz="3200"/>
              <a:t>Nível três</a:t>
            </a:r>
            <a:endParaRPr sz="3200"/>
          </a:p>
          <a:p>
            <a:pPr lvl="3">
              <a:defRPr sz="1800"/>
            </a:pPr>
            <a:r>
              <a:rPr sz="3200"/>
              <a:t>Nível quatro</a:t>
            </a:r>
            <a:endParaRPr sz="3200"/>
          </a:p>
          <a:p>
            <a:pPr lvl="4">
              <a:defRPr sz="1800"/>
            </a:pPr>
            <a:r>
              <a:rPr sz="3200"/>
              <a:t>Nível cinco</a:t>
            </a:r>
          </a:p>
        </p:txBody>
      </p:sp>
    </p:spTree>
  </p:cSld>
  <p:clrMapOvr>
    <a:masterClrMapping/>
  </p:clrMapOvr>
  <p:transition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ítulo - Centr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Texto do título</a:t>
            </a:r>
          </a:p>
        </p:txBody>
      </p:sp>
    </p:spTree>
  </p:cSld>
  <p:clrMapOvr>
    <a:masterClrMapping/>
  </p:clrMapOvr>
  <p:transition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F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 lvl="0">
              <a:defRPr sz="1800"/>
            </a:pPr>
            <a:r>
              <a:rPr sz="6000"/>
              <a:t>Texto do título</a:t>
            </a:r>
          </a:p>
        </p:txBody>
      </p:sp>
      <p:sp>
        <p:nvSpPr>
          <p:cNvPr id="14" name="Shape 14"/>
          <p:cNvSpPr/>
          <p:nvPr>
            <p:ph type="body" idx="1"/>
          </p:nvPr>
        </p:nvSpPr>
        <p:spPr>
          <a:xfrm>
            <a:off x="952500" y="4762500"/>
            <a:ext cx="5334000" cy="410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Nível um</a:t>
            </a:r>
            <a:endParaRPr sz="3200"/>
          </a:p>
          <a:p>
            <a:pPr lvl="1">
              <a:defRPr sz="1800"/>
            </a:pPr>
            <a:r>
              <a:rPr sz="3200"/>
              <a:t>Nível dois</a:t>
            </a:r>
            <a:endParaRPr sz="3200"/>
          </a:p>
          <a:p>
            <a:pPr lvl="2">
              <a:defRPr sz="1800"/>
            </a:pPr>
            <a:r>
              <a:rPr sz="3200"/>
              <a:t>Nível três</a:t>
            </a:r>
            <a:endParaRPr sz="3200"/>
          </a:p>
          <a:p>
            <a:pPr lvl="3">
              <a:defRPr sz="1800"/>
            </a:pPr>
            <a:r>
              <a:rPr sz="3200"/>
              <a:t>Nível quatro</a:t>
            </a:r>
            <a:endParaRPr sz="3200"/>
          </a:p>
          <a:p>
            <a:pPr lvl="4">
              <a:defRPr sz="1800"/>
            </a:pPr>
            <a:r>
              <a:rPr sz="3200"/>
              <a:t>Nível cinco</a:t>
            </a:r>
          </a:p>
        </p:txBody>
      </p:sp>
    </p:spTree>
  </p:cSld>
  <p:clrMapOvr>
    <a:masterClrMapping/>
  </p:clrMapOvr>
  <p:transition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ítulo - Top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Texto do título</a:t>
            </a:r>
          </a:p>
        </p:txBody>
      </p:sp>
    </p:spTree>
  </p:cSld>
  <p:clrMapOvr>
    <a:masterClrMapping/>
  </p:clrMapOvr>
  <p:transition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ítulo e alíne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Texto do título</a:t>
            </a:r>
          </a:p>
        </p:txBody>
      </p:sp>
      <p:sp>
        <p:nvSpPr>
          <p:cNvPr id="19" name="Shape 19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Nível um</a:t>
            </a:r>
            <a:endParaRPr sz="3600"/>
          </a:p>
          <a:p>
            <a:pPr lvl="1">
              <a:defRPr sz="1800"/>
            </a:pPr>
            <a:r>
              <a:rPr sz="3600"/>
              <a:t>Nível dois</a:t>
            </a:r>
            <a:endParaRPr sz="3600"/>
          </a:p>
          <a:p>
            <a:pPr lvl="2">
              <a:defRPr sz="1800"/>
            </a:pPr>
            <a:r>
              <a:rPr sz="3600"/>
              <a:t>Nível três</a:t>
            </a:r>
            <a:endParaRPr sz="3600"/>
          </a:p>
          <a:p>
            <a:pPr lvl="3">
              <a:defRPr sz="1800"/>
            </a:pPr>
            <a:r>
              <a:rPr sz="3600"/>
              <a:t>Nível quatro</a:t>
            </a:r>
            <a:endParaRPr sz="3600"/>
          </a:p>
          <a:p>
            <a:pPr lvl="4">
              <a:defRPr sz="1800"/>
            </a:pPr>
            <a:r>
              <a:rPr sz="3600"/>
              <a:t>Nível cinco</a:t>
            </a:r>
          </a:p>
        </p:txBody>
      </p:sp>
    </p:spTree>
  </p:cSld>
  <p:clrMapOvr>
    <a:masterClrMapping/>
  </p:clrMapOvr>
  <p:transition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ítulo, alíneas e f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Texto do título</a:t>
            </a:r>
          </a:p>
        </p:txBody>
      </p:sp>
      <p:sp>
        <p:nvSpPr>
          <p:cNvPr id="22" name="Shape 22"/>
          <p:cNvSpPr/>
          <p:nvPr>
            <p:ph type="body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pPr lvl="0">
              <a:defRPr sz="1800"/>
            </a:pPr>
            <a:r>
              <a:rPr sz="2800"/>
              <a:t>Nível um</a:t>
            </a:r>
            <a:endParaRPr sz="2800"/>
          </a:p>
          <a:p>
            <a:pPr lvl="1">
              <a:defRPr sz="1800"/>
            </a:pPr>
            <a:r>
              <a:rPr sz="2800"/>
              <a:t>Nível dois</a:t>
            </a:r>
            <a:endParaRPr sz="2800"/>
          </a:p>
          <a:p>
            <a:pPr lvl="2">
              <a:defRPr sz="1800"/>
            </a:pPr>
            <a:r>
              <a:rPr sz="2800"/>
              <a:t>Nível três</a:t>
            </a:r>
            <a:endParaRPr sz="2800"/>
          </a:p>
          <a:p>
            <a:pPr lvl="3">
              <a:defRPr sz="1800"/>
            </a:pPr>
            <a:r>
              <a:rPr sz="2800"/>
              <a:t>Nível quatro</a:t>
            </a:r>
            <a:endParaRPr sz="2800"/>
          </a:p>
          <a:p>
            <a:pPr lvl="4">
              <a:defRPr sz="1800"/>
            </a:pPr>
            <a:r>
              <a:rPr sz="2800"/>
              <a:t>Nível cinco</a:t>
            </a:r>
          </a:p>
        </p:txBody>
      </p:sp>
    </p:spTree>
  </p:cSld>
  <p:clrMapOvr>
    <a:masterClrMapping/>
  </p:clrMapOvr>
  <p:transition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Alíne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Nível um</a:t>
            </a:r>
            <a:endParaRPr sz="3600"/>
          </a:p>
          <a:p>
            <a:pPr lvl="1">
              <a:defRPr sz="1800"/>
            </a:pPr>
            <a:r>
              <a:rPr sz="3600"/>
              <a:t>Nível dois</a:t>
            </a:r>
            <a:endParaRPr sz="3600"/>
          </a:p>
          <a:p>
            <a:pPr lvl="2">
              <a:defRPr sz="1800"/>
            </a:pPr>
            <a:r>
              <a:rPr sz="3600"/>
              <a:t>Nível três</a:t>
            </a:r>
            <a:endParaRPr sz="3600"/>
          </a:p>
          <a:p>
            <a:pPr lvl="3">
              <a:defRPr sz="1800"/>
            </a:pPr>
            <a:r>
              <a:rPr sz="3600"/>
              <a:t>Nível quatro</a:t>
            </a:r>
            <a:endParaRPr sz="3600"/>
          </a:p>
          <a:p>
            <a:pPr lvl="4">
              <a:defRPr sz="1800"/>
            </a:pPr>
            <a:r>
              <a:rPr sz="3600"/>
              <a:t>Nível cinco</a:t>
            </a:r>
          </a:p>
        </p:txBody>
      </p:sp>
    </p:spTree>
  </p:cSld>
  <p:clrMapOvr>
    <a:masterClrMapping/>
  </p:clrMapOvr>
  <p:transition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Foto - 3 Aci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sz="1800"/>
            </a:pPr>
            <a:r>
              <a:rPr sz="8000"/>
              <a:t>Texto do título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sz="1800"/>
            </a:pPr>
            <a:r>
              <a:rPr sz="3600"/>
              <a:t>Nível um</a:t>
            </a:r>
            <a:endParaRPr sz="3600"/>
          </a:p>
          <a:p>
            <a:pPr lvl="1">
              <a:defRPr sz="1800"/>
            </a:pPr>
            <a:r>
              <a:rPr sz="3600"/>
              <a:t>Nível dois</a:t>
            </a:r>
            <a:endParaRPr sz="3600"/>
          </a:p>
          <a:p>
            <a:pPr lvl="2">
              <a:defRPr sz="1800"/>
            </a:pPr>
            <a:r>
              <a:rPr sz="3600"/>
              <a:t>Nível três</a:t>
            </a:r>
            <a:endParaRPr sz="3600"/>
          </a:p>
          <a:p>
            <a:pPr lvl="3">
              <a:defRPr sz="1800"/>
            </a:pPr>
            <a:r>
              <a:rPr sz="3600"/>
              <a:t>Nível quatro</a:t>
            </a:r>
            <a:endParaRPr sz="3600"/>
          </a:p>
          <a:p>
            <a:pPr lvl="4">
              <a:defRPr sz="1800"/>
            </a:pPr>
            <a:r>
              <a:rPr sz="3600"/>
              <a:t>Nível cinco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spd="med" advClick="1"/>
  <p:txStyles>
    <p:titleStyle>
      <a:lvl1pPr algn="ctr" defTabSz="584200">
        <a:defRPr sz="80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0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0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0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0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0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0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0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000">
          <a:latin typeface="+mn-lt"/>
          <a:ea typeface="+mn-ea"/>
          <a:cs typeface="+mn-cs"/>
          <a:sym typeface="Helvetica Light"/>
        </a:defRPr>
      </a:lvl9pPr>
    </p:titleStyle>
    <p:bodyStyle>
      <a:lvl1pPr marL="444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1pPr>
      <a:lvl2pPr marL="889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2pPr>
      <a:lvl3pPr marL="1333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3pPr>
      <a:lvl4pPr marL="1778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4pPr>
      <a:lvl5pPr marL="2222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5pPr>
      <a:lvl6pPr marL="2667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6pPr>
      <a:lvl7pPr marL="3111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7pPr>
      <a:lvl8pPr marL="3556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8pPr>
      <a:lvl9pPr marL="4000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tif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tif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tif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tif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2" name="image15.tif"/>
          <p:cNvPicPr/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2066351" y="1436871"/>
            <a:ext cx="6883907" cy="7159425"/>
          </a:xfrm>
          <a:prstGeom prst="rect">
            <a:avLst/>
          </a:prstGeom>
          <a:ln w="12700">
            <a:miter lim="400000"/>
          </a:ln>
        </p:spPr>
      </p:pic>
      <p:sp>
        <p:nvSpPr>
          <p:cNvPr id="33" name="Shape 33"/>
          <p:cNvSpPr/>
          <p:nvPr/>
        </p:nvSpPr>
        <p:spPr>
          <a:xfrm>
            <a:off x="8963346" y="1873250"/>
            <a:ext cx="3604912" cy="28321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lvl="0">
              <a:defRPr sz="1800"/>
            </a:pPr>
            <a:r>
              <a:rPr sz="3600"/>
              <a:t>Amo</a:t>
            </a:r>
            <a:endParaRPr sz="3600"/>
          </a:p>
          <a:p>
            <a:pPr lvl="0">
              <a:defRPr sz="1800"/>
            </a:pPr>
            <a:r>
              <a:rPr sz="3600"/>
              <a:t>Mão</a:t>
            </a:r>
            <a:endParaRPr sz="3600"/>
          </a:p>
          <a:p>
            <a:pPr lvl="0">
              <a:defRPr sz="1800"/>
            </a:pPr>
            <a:r>
              <a:rPr sz="3600"/>
              <a:t>Omã</a:t>
            </a:r>
            <a:endParaRPr sz="3600"/>
          </a:p>
          <a:p>
            <a:pPr lvl="0">
              <a:defRPr sz="1800"/>
            </a:pPr>
            <a:r>
              <a:rPr sz="3600"/>
              <a:t>Mamão</a:t>
            </a:r>
            <a:endParaRPr sz="3600"/>
          </a:p>
          <a:p>
            <a:pPr lvl="0">
              <a:defRPr sz="1800"/>
            </a:pPr>
            <a:r>
              <a:rPr sz="3600"/>
              <a:t>Mamoa</a:t>
            </a:r>
          </a:p>
        </p:txBody>
      </p:sp>
      <p:sp>
        <p:nvSpPr>
          <p:cNvPr id="34" name="Shape 34"/>
          <p:cNvSpPr/>
          <p:nvPr/>
        </p:nvSpPr>
        <p:spPr>
          <a:xfrm flipH="1" flipV="1">
            <a:off x="4775199" y="1295401"/>
            <a:ext cx="1250416" cy="7442197"/>
          </a:xfrm>
          <a:prstGeom prst="line">
            <a:avLst/>
          </a:prstGeom>
          <a:ln w="12700">
            <a:solidFill>
              <a:srgbClr val="1A931F"/>
            </a:solidFill>
            <a:miter lim="400000"/>
          </a:ln>
        </p:spPr>
        <p:txBody>
          <a:bodyPr lIns="50800" tIns="50800" rIns="50800" bIns="50800" anchor="ctr"/>
          <a:lstStyle/>
          <a:p>
            <a:pPr lvl="0">
              <a:defRPr sz="2400"/>
            </a:pPr>
          </a:p>
        </p:txBody>
      </p:sp>
      <p:sp>
        <p:nvSpPr>
          <p:cNvPr id="35" name="Shape 35"/>
          <p:cNvSpPr/>
          <p:nvPr/>
        </p:nvSpPr>
        <p:spPr>
          <a:xfrm>
            <a:off x="5886348" y="8642350"/>
            <a:ext cx="368504" cy="6477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>
              <a:defRPr sz="1800"/>
            </a:pPr>
            <a:r>
              <a:rPr sz="3600"/>
              <a:t>a</a:t>
            </a:r>
          </a:p>
        </p:txBody>
      </p:sp>
      <p:sp>
        <p:nvSpPr>
          <p:cNvPr id="36" name="Shape 36"/>
          <p:cNvSpPr/>
          <p:nvPr/>
        </p:nvSpPr>
        <p:spPr>
          <a:xfrm>
            <a:off x="8949575" y="6711950"/>
            <a:ext cx="3632454" cy="17399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lvl="0" algn="l">
              <a:defRPr sz="1800"/>
            </a:pPr>
            <a:r>
              <a:rPr sz="3600"/>
              <a:t>Two symmetries:</a:t>
            </a:r>
            <a:endParaRPr sz="3600"/>
          </a:p>
          <a:p>
            <a:pPr lvl="0" algn="l">
              <a:defRPr sz="1800"/>
            </a:pPr>
            <a:r>
              <a:rPr sz="3600"/>
              <a:t>- Reflection on </a:t>
            </a:r>
            <a:r>
              <a:rPr sz="3600">
                <a:solidFill>
                  <a:srgbClr val="A6AAA9"/>
                </a:solidFill>
              </a:rPr>
              <a:t>a</a:t>
            </a:r>
            <a:endParaRPr sz="3600"/>
          </a:p>
          <a:p>
            <a:pPr lvl="0" algn="l">
              <a:defRPr sz="1800"/>
            </a:pPr>
            <a:r>
              <a:rPr sz="3600"/>
              <a:t>- Identity</a:t>
            </a:r>
          </a:p>
        </p:txBody>
      </p:sp>
    </p:spTree>
  </p:cSld>
  <p:clrMapOvr>
    <a:masterClrMapping/>
  </p:clrMapOvr>
  <p:transition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8" name="image15.tif"/>
          <p:cNvPicPr/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2066351" y="1436871"/>
            <a:ext cx="6883907" cy="7159425"/>
          </a:xfrm>
          <a:prstGeom prst="rect">
            <a:avLst/>
          </a:prstGeom>
          <a:ln w="12700">
            <a:miter lim="400000"/>
          </a:ln>
        </p:spPr>
      </p:pic>
      <p:sp>
        <p:nvSpPr>
          <p:cNvPr id="39" name="Shape 39"/>
          <p:cNvSpPr/>
          <p:nvPr/>
        </p:nvSpPr>
        <p:spPr>
          <a:xfrm>
            <a:off x="8937946" y="3600450"/>
            <a:ext cx="3604912" cy="28321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lvl="0">
              <a:defRPr sz="1800"/>
            </a:pPr>
            <a:r>
              <a:rPr sz="3600"/>
              <a:t>Find a word in english that has as many </a:t>
            </a:r>
            <a:endParaRPr sz="3600"/>
          </a:p>
          <a:p>
            <a:pPr lvl="0">
              <a:defRPr sz="1800"/>
            </a:pPr>
            <a:r>
              <a:rPr sz="3600"/>
              <a:t>symmetries</a:t>
            </a:r>
            <a:endParaRPr sz="3600"/>
          </a:p>
          <a:p>
            <a:pPr lvl="0">
              <a:defRPr sz="1800"/>
            </a:pPr>
            <a:r>
              <a:rPr sz="3600"/>
              <a:t>as possible</a:t>
            </a:r>
          </a:p>
        </p:txBody>
      </p:sp>
    </p:spTree>
  </p:cSld>
  <p:clrMapOvr>
    <a:masterClrMapping/>
  </p:clrMapOvr>
  <p:transition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1" name="image15.tif"/>
          <p:cNvPicPr/>
          <p:nvPr/>
        </p:nvPicPr>
        <p:blipFill>
          <a:blip r:embed="rId2">
            <a:extLst/>
          </a:blip>
          <a:srcRect l="624" t="625" r="625" b="625"/>
          <a:stretch>
            <a:fillRect/>
          </a:stretch>
        </p:blipFill>
        <p:spPr>
          <a:xfrm>
            <a:off x="6095468" y="2059610"/>
            <a:ext cx="6350356" cy="6604522"/>
          </a:xfrm>
          <a:prstGeom prst="rect">
            <a:avLst/>
          </a:prstGeom>
          <a:ln w="12700">
            <a:miter lim="400000"/>
          </a:ln>
        </p:spPr>
      </p:pic>
      <p:sp>
        <p:nvSpPr>
          <p:cNvPr id="42" name="Shape 42"/>
          <p:cNvSpPr/>
          <p:nvPr/>
        </p:nvSpPr>
        <p:spPr>
          <a:xfrm>
            <a:off x="1739064" y="942209"/>
            <a:ext cx="5370582" cy="88392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lvl="0">
              <a:defRPr sz="1800"/>
            </a:pPr>
            <a:r>
              <a:rPr sz="3600"/>
              <a:t>Points given</a:t>
            </a:r>
            <a:endParaRPr sz="3600"/>
          </a:p>
          <a:p>
            <a:pPr lvl="0">
              <a:defRPr sz="1800"/>
            </a:pPr>
            <a:endParaRPr sz="3600"/>
          </a:p>
          <a:p>
            <a:pPr lvl="0">
              <a:defRPr sz="1800"/>
            </a:pPr>
            <a:r>
              <a:rPr sz="3600"/>
              <a:t> multiply the symmetries </a:t>
            </a:r>
            <a:endParaRPr sz="3600"/>
          </a:p>
          <a:p>
            <a:pPr lvl="0">
              <a:defRPr sz="1800"/>
            </a:pPr>
            <a:r>
              <a:rPr sz="3600"/>
              <a:t>by:</a:t>
            </a:r>
            <a:endParaRPr sz="3600"/>
          </a:p>
          <a:p>
            <a:pPr lvl="0">
              <a:defRPr sz="1800"/>
            </a:pPr>
            <a:r>
              <a:rPr sz="3600"/>
              <a:t> the number of different letters in the word,</a:t>
            </a:r>
            <a:endParaRPr sz="3600"/>
          </a:p>
          <a:p>
            <a:pPr lvl="0">
              <a:defRPr sz="1800"/>
            </a:pPr>
            <a:r>
              <a:rPr sz="3600"/>
              <a:t>subtracted by </a:t>
            </a:r>
            <a:endParaRPr sz="3600"/>
          </a:p>
          <a:p>
            <a:pPr lvl="0">
              <a:defRPr sz="1800"/>
            </a:pPr>
            <a:r>
              <a:rPr sz="3600"/>
              <a:t>1 if not in alphabetic order or if it </a:t>
            </a:r>
            <a:endParaRPr sz="3600"/>
          </a:p>
          <a:p>
            <a:pPr lvl="0">
              <a:defRPr sz="1800"/>
            </a:pPr>
            <a:r>
              <a:rPr sz="3600"/>
              <a:t>has repeated letters</a:t>
            </a:r>
            <a:endParaRPr sz="3600"/>
          </a:p>
          <a:p>
            <a:pPr lvl="0">
              <a:defRPr sz="1800"/>
            </a:pPr>
            <a:r>
              <a:rPr sz="3600"/>
              <a:t>Or by 2 if both of the above</a:t>
            </a:r>
            <a:endParaRPr sz="3600"/>
          </a:p>
          <a:p>
            <a:pPr lvl="0">
              <a:defRPr sz="1800"/>
            </a:pPr>
            <a:r>
              <a:rPr sz="3600"/>
              <a:t>Words with one letter count one point and with </a:t>
            </a:r>
            <a:endParaRPr sz="3600"/>
          </a:p>
          <a:p>
            <a:pPr lvl="0">
              <a:defRPr sz="1800"/>
            </a:pPr>
            <a:r>
              <a:rPr sz="3600"/>
              <a:t>two letters count 2 points.</a:t>
            </a:r>
            <a:endParaRPr sz="3600"/>
          </a:p>
        </p:txBody>
      </p:sp>
    </p:spTree>
  </p:cSld>
  <p:clrMapOvr>
    <a:masterClrMapping/>
  </p:clrMapOvr>
  <p:transition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50"/>
          <p:cNvGrpSpPr/>
          <p:nvPr/>
        </p:nvGrpSpPr>
        <p:grpSpPr>
          <a:xfrm>
            <a:off x="3912431" y="1463358"/>
            <a:ext cx="5619529" cy="7271712"/>
            <a:chOff x="0" y="0"/>
            <a:chExt cx="5619529" cy="7271712"/>
          </a:xfrm>
        </p:grpSpPr>
        <p:pic>
          <p:nvPicPr>
            <p:cNvPr id="44" name="image15.tif"/>
            <p:cNvPicPr/>
            <p:nvPr/>
          </p:nvPicPr>
          <p:blipFill>
            <a:blip r:embed="rId2">
              <a:extLst/>
            </a:blip>
            <a:srcRect l="0" t="0" r="0" b="0"/>
            <a:stretch>
              <a:fillRect/>
            </a:stretch>
          </p:blipFill>
          <p:spPr>
            <a:xfrm rot="125686">
              <a:off x="101157" y="97122"/>
              <a:ext cx="5417213" cy="5634027"/>
            </a:xfrm>
            <a:prstGeom prst="rect">
              <a:avLst/>
            </a:prstGeom>
            <a:ln w="12700" cap="flat">
              <a:noFill/>
              <a:miter lim="400000"/>
            </a:ln>
            <a:effectLst/>
          </p:spPr>
        </p:pic>
        <p:sp>
          <p:nvSpPr>
            <p:cNvPr id="45" name="Shape 45"/>
            <p:cNvSpPr/>
            <p:nvPr/>
          </p:nvSpPr>
          <p:spPr>
            <a:xfrm>
              <a:off x="483949" y="1798168"/>
              <a:ext cx="4651628" cy="1"/>
            </a:xfrm>
            <a:prstGeom prst="line">
              <a:avLst/>
            </a:prstGeom>
            <a:noFill/>
            <a:ln w="12700" cap="flat">
              <a:solidFill>
                <a:srgbClr val="1A931F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lvl="0">
                <a:defRPr sz="2400"/>
              </a:pPr>
            </a:p>
          </p:txBody>
        </p:sp>
        <p:sp>
          <p:nvSpPr>
            <p:cNvPr id="46" name="Shape 46"/>
            <p:cNvSpPr/>
            <p:nvPr/>
          </p:nvSpPr>
          <p:spPr>
            <a:xfrm flipV="1">
              <a:off x="3691906" y="1819426"/>
              <a:ext cx="1360415" cy="3613603"/>
            </a:xfrm>
            <a:prstGeom prst="line">
              <a:avLst/>
            </a:prstGeom>
            <a:noFill/>
            <a:ln w="12700" cap="flat">
              <a:solidFill>
                <a:srgbClr val="1A931F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lvl="0">
                <a:defRPr sz="2400"/>
              </a:pPr>
            </a:p>
          </p:txBody>
        </p:sp>
        <p:sp>
          <p:nvSpPr>
            <p:cNvPr id="47" name="Shape 47"/>
            <p:cNvSpPr/>
            <p:nvPr/>
          </p:nvSpPr>
          <p:spPr>
            <a:xfrm flipH="1" flipV="1">
              <a:off x="462689" y="1755662"/>
              <a:ext cx="1371041" cy="3677362"/>
            </a:xfrm>
            <a:prstGeom prst="line">
              <a:avLst/>
            </a:prstGeom>
            <a:noFill/>
            <a:ln w="12700" cap="flat">
              <a:solidFill>
                <a:srgbClr val="1A931F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lvl="0">
                <a:defRPr sz="2400"/>
              </a:pPr>
            </a:p>
          </p:txBody>
        </p:sp>
        <p:sp>
          <p:nvSpPr>
            <p:cNvPr id="48" name="Shape 48"/>
            <p:cNvSpPr/>
            <p:nvPr/>
          </p:nvSpPr>
          <p:spPr>
            <a:xfrm>
              <a:off x="1854988" y="5454284"/>
              <a:ext cx="1909549" cy="1"/>
            </a:xfrm>
            <a:prstGeom prst="line">
              <a:avLst/>
            </a:prstGeom>
            <a:noFill/>
            <a:ln w="12700" cap="flat">
              <a:solidFill>
                <a:srgbClr val="1A931F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lvl="0">
                <a:defRPr sz="2400"/>
              </a:pPr>
            </a:p>
          </p:txBody>
        </p:sp>
        <p:sp>
          <p:nvSpPr>
            <p:cNvPr id="49" name="Shape 49"/>
            <p:cNvSpPr/>
            <p:nvPr/>
          </p:nvSpPr>
          <p:spPr>
            <a:xfrm>
              <a:off x="1410643" y="6187631"/>
              <a:ext cx="2355387" cy="108408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/>
            <a:p>
              <a:pPr lvl="0">
                <a:defRPr sz="1800"/>
              </a:pPr>
              <a:r>
                <a:rPr sz="3600"/>
                <a:t>2x4=8</a:t>
              </a:r>
            </a:p>
          </p:txBody>
        </p:sp>
      </p:grpSp>
    </p:spTree>
  </p:cSld>
  <p:clrMapOvr>
    <a:masterClrMapping/>
  </p:clrMapOvr>
  <p:transition spd="med" advClick="1"/>
</p:sld>
</file>

<file path=ppt/theme/_rels/theme1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_rels/theme2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